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8FBF609-8B31-4E36-A7FF-E696B9E2E0BD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D4716E7-04BE-4F93-9D2A-1AC65FA707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2424" y="838200"/>
            <a:ext cx="5648623" cy="1204306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C00000"/>
                </a:solidFill>
              </a:rPr>
              <a:t>Sabbath School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4876800" cy="329259"/>
          </a:xfrm>
        </p:spPr>
        <p:txBody>
          <a:bodyPr>
            <a:normAutofit fontScale="55000" lnSpcReduction="20000"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to Ponder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0" y="4419600"/>
            <a:ext cx="6858000" cy="19812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Pastor David A. Long, Sr.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Sabbath School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Southern Union Conference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http://www.oilersaddict.com/wp-content/uploads/2013/09/QuestionMark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14600"/>
            <a:ext cx="1881336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108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12192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Are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 dominating most of the discussion time in the class?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7196" y="12954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1295400"/>
            <a:ext cx="16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014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What are other concerns that need to be addressed?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660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0647" y="990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Is there any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area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Sabbath School that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__________   _____________?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s3.amazonaws.com/rapgenius/1365193232_Guy-with-Question-Mark-over-his-headFotolia_102829_X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631" y="2843613"/>
            <a:ext cx="2438400" cy="220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1606153"/>
            <a:ext cx="2991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intentionally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19829" y="1606153"/>
            <a:ext cx="3377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evangelistic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34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3181" y="1143000"/>
            <a:ext cx="86823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Is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actually being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lesson study or are the individuals just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 their ______?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9800" y="12192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Bible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6516" y="1191426"/>
            <a:ext cx="1214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4470" y="2383875"/>
            <a:ext cx="2243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speaking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1647" y="2379803"/>
            <a:ext cx="1432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017" y="2990959"/>
            <a:ext cx="2288241" cy="2070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9678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1219200"/>
            <a:ext cx="83775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Would a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_______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visitor be moved to return for another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__________experience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near future?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4829" y="1295400"/>
            <a:ext cx="1419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1295400"/>
            <a:ext cx="1419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598" y="2496472"/>
            <a:ext cx="2314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3153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12192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Does the Sabbath School class make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 of __________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missing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members? Ex: 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text, phone or </a:t>
            </a:r>
            <a:r>
              <a:rPr lang="en-US" sz="4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en-US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1682" y="1905000"/>
            <a:ext cx="2357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habit 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19050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contacting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971800"/>
            <a:ext cx="2305050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131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dir="u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11430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Are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 _______being ____________ encouraged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participate and lead out?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971800"/>
            <a:ext cx="2305050" cy="208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1200" y="12192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young</a:t>
            </a:r>
            <a:r>
              <a:rPr lang="en-US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89016" y="1224897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adults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319" y="1828800"/>
            <a:ext cx="3298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intentionally  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524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r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9144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Are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activities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___________encouraged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strengthen closeness among the class?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7400" y="9144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8798" y="1605907"/>
            <a:ext cx="266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gatherings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742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1682" y="1347519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Are there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outreach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 as a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____ 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 times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year?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7999" y="1378985"/>
            <a:ext cx="2186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9271" y="2062931"/>
            <a:ext cx="1409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5599" y="2046773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60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611" y="9906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Are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 at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least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 used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drive the point home?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10668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94404" y="10668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aids</a:t>
            </a:r>
            <a:endParaRPr lang="en-US" sz="4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89811" y="1057542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periodically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599" y="2971800"/>
            <a:ext cx="2304265" cy="2085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15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dir="u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255</TotalTime>
  <Words>210</Words>
  <Application>Microsoft Office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Sabbath School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10. What are other concerns that need to be addressed?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Sabbath School</dc:title>
  <dc:creator>Pershawn Mattison</dc:creator>
  <cp:lastModifiedBy>Pershawn Mattison</cp:lastModifiedBy>
  <cp:revision>16</cp:revision>
  <dcterms:created xsi:type="dcterms:W3CDTF">2014-06-03T14:24:45Z</dcterms:created>
  <dcterms:modified xsi:type="dcterms:W3CDTF">2014-06-03T20:08:35Z</dcterms:modified>
</cp:coreProperties>
</file>