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5" r:id="rId3"/>
    <p:sldId id="281" r:id="rId4"/>
    <p:sldId id="279" r:id="rId5"/>
    <p:sldId id="257" r:id="rId6"/>
    <p:sldId id="261" r:id="rId7"/>
    <p:sldId id="270" r:id="rId8"/>
    <p:sldId id="277" r:id="rId9"/>
    <p:sldId id="264" r:id="rId10"/>
    <p:sldId id="280" r:id="rId11"/>
    <p:sldId id="278" r:id="rId12"/>
    <p:sldId id="271" r:id="rId13"/>
    <p:sldId id="286" r:id="rId14"/>
    <p:sldId id="275" r:id="rId15"/>
    <p:sldId id="263" r:id="rId16"/>
    <p:sldId id="273" r:id="rId17"/>
    <p:sldId id="276" r:id="rId18"/>
    <p:sldId id="282" r:id="rId19"/>
    <p:sldId id="283" r:id="rId20"/>
    <p:sldId id="287" r:id="rId21"/>
    <p:sldId id="289" r:id="rId22"/>
    <p:sldId id="291" r:id="rId23"/>
    <p:sldId id="292" r:id="rId24"/>
    <p:sldId id="293" r:id="rId25"/>
    <p:sldId id="284"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D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287" autoAdjust="0"/>
    <p:restoredTop sz="94660"/>
  </p:normalViewPr>
  <p:slideViewPr>
    <p:cSldViewPr snapToGrid="0" snapToObjects="1">
      <p:cViewPr varScale="1">
        <p:scale>
          <a:sx n="111" d="100"/>
          <a:sy n="111" d="100"/>
        </p:scale>
        <p:origin x="264" y="56"/>
      </p:cViewPr>
      <p:guideLst>
        <p:guide orient="horz" pos="1620"/>
        <p:guide pos="2880"/>
      </p:guideLst>
    </p:cSldViewPr>
  </p:slideViewPr>
  <p:notesTextViewPr>
    <p:cViewPr>
      <p:scale>
        <a:sx n="100" d="100"/>
        <a:sy n="100" d="100"/>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2" hasCustomPrompt="1"/>
          </p:nvPr>
        </p:nvSpPr>
        <p:spPr>
          <a:xfrm>
            <a:off x="2217160" y="4220195"/>
            <a:ext cx="4478013" cy="29992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3046" y="1279454"/>
            <a:ext cx="7225439" cy="1867817"/>
          </a:xfrm>
        </p:spPr>
        <p:txBody>
          <a:bodyPr/>
          <a:lstStyle>
            <a:lvl1pPr>
              <a:defRPr>
                <a:solidFill>
                  <a:srgbClr val="120D07"/>
                </a:solidFill>
              </a:defRPr>
            </a:lvl1pPr>
          </a:lstStyle>
          <a:p>
            <a:r>
              <a:rPr lang="en-US" dirty="0" smtClean="0"/>
              <a:t>Add Your Title</a:t>
            </a:r>
            <a:endParaRPr lang="en-US" dirty="0"/>
          </a:p>
        </p:txBody>
      </p:sp>
      <p:sp>
        <p:nvSpPr>
          <p:cNvPr id="5" name="Text Placeholder 3"/>
          <p:cNvSpPr>
            <a:spLocks noGrp="1"/>
          </p:cNvSpPr>
          <p:nvPr>
            <p:ph type="body" sz="quarter" idx="11" hasCustomPrompt="1"/>
          </p:nvPr>
        </p:nvSpPr>
        <p:spPr>
          <a:xfrm>
            <a:off x="2217160" y="4220195"/>
            <a:ext cx="4478013" cy="29992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0268" y="131940"/>
            <a:ext cx="8802656" cy="4042629"/>
          </a:xfrm>
        </p:spPr>
        <p:txBody>
          <a:bodyPr anchor="ctr"/>
          <a:lstStyle>
            <a:lvl1pPr algn="ctr">
              <a:defRPr baseline="0">
                <a:solidFill>
                  <a:srgbClr val="120D07"/>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80268" y="131940"/>
            <a:ext cx="8802656" cy="4042629"/>
          </a:xfrm>
        </p:spPr>
        <p:txBody>
          <a:bodyPr anchor="ctr"/>
          <a:lstStyle>
            <a:lvl1pPr algn="ctr">
              <a:defRPr baseline="0">
                <a:solidFill>
                  <a:srgbClr val="120D07"/>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12718" y="4267961"/>
            <a:ext cx="6172258" cy="387040"/>
          </a:xfrm>
        </p:spPr>
        <p:txBody>
          <a:bodyPr>
            <a:normAutofit/>
          </a:bodyPr>
          <a:lstStyle>
            <a:lvl1pPr>
              <a:defRPr sz="1600">
                <a:solidFill>
                  <a:srgbClr val="120D07"/>
                </a:solidFill>
              </a:defRPr>
            </a:lvl1pPr>
          </a:lstStyle>
          <a:p>
            <a:r>
              <a:rPr lang="en-US" dirty="0" smtClean="0"/>
              <a:t>Add Your Title</a:t>
            </a:r>
            <a:endParaRPr lang="en-US" dirty="0"/>
          </a:p>
        </p:txBody>
      </p:sp>
      <p:sp>
        <p:nvSpPr>
          <p:cNvPr id="5" name="Text Placeholder 6"/>
          <p:cNvSpPr>
            <a:spLocks noGrp="1"/>
          </p:cNvSpPr>
          <p:nvPr>
            <p:ph type="body" sz="quarter" idx="10" hasCustomPrompt="1"/>
          </p:nvPr>
        </p:nvSpPr>
        <p:spPr>
          <a:xfrm>
            <a:off x="180268" y="131940"/>
            <a:ext cx="8802656" cy="4042629"/>
          </a:xfrm>
        </p:spPr>
        <p:txBody>
          <a:bodyPr anchor="ctr"/>
          <a:lstStyle>
            <a:lvl1pPr algn="ctr">
              <a:defRPr baseline="0">
                <a:solidFill>
                  <a:srgbClr val="120D07"/>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solidFill>
                  <a:srgbClr val="120D07"/>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solidFill>
                  <a:srgbClr val="120D07"/>
                </a:solidFill>
              </a:defRPr>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solidFill>
                  <a:srgbClr val="120D07"/>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DFA100-F382-4B08-9351-D9DC92567815}" type="slidenum">
              <a:rPr lang="en-US" altLang="en-US"/>
              <a:pPr>
                <a:defRPr/>
              </a:pPr>
              <a:t>‹#›</a:t>
            </a:fld>
            <a:endParaRPr lang="en-US" altLang="en-US"/>
          </a:p>
        </p:txBody>
      </p:sp>
    </p:spTree>
    <p:extLst>
      <p:ext uri="{BB962C8B-B14F-4D97-AF65-F5344CB8AC3E}">
        <p14:creationId xmlns:p14="http://schemas.microsoft.com/office/powerpoint/2010/main" val="137113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3/31/2017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rgbClr val="120D07"/>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120D07"/>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120D07"/>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120D07"/>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120D07"/>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120D07"/>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One </a:t>
            </a:r>
            <a:r>
              <a:rPr lang="en-US" sz="5400" dirty="0" smtClean="0"/>
              <a:t>More Night with the Frogs</a:t>
            </a:r>
            <a:endParaRPr lang="en-US" sz="5400" dirty="0"/>
          </a:p>
        </p:txBody>
      </p:sp>
      <p:sp>
        <p:nvSpPr>
          <p:cNvPr id="5" name="Text Placeholder 4"/>
          <p:cNvSpPr>
            <a:spLocks noGrp="1"/>
          </p:cNvSpPr>
          <p:nvPr>
            <p:ph type="body" sz="quarter" idx="11"/>
          </p:nvPr>
        </p:nvSpPr>
        <p:spPr/>
        <p:txBody>
          <a:bodyPr>
            <a:normAutofit fontScale="92500" lnSpcReduction="10000"/>
          </a:bodyPr>
          <a:lstStyle/>
          <a:p>
            <a:r>
              <a:rPr lang="en-US" dirty="0" smtClean="0">
                <a:solidFill>
                  <a:srgbClr val="FFFFFF"/>
                </a:solidFill>
              </a:rPr>
              <a:t>Making a Decision for Christ Today</a:t>
            </a:r>
            <a:endParaRPr lang="en-US" dirty="0">
              <a:solidFill>
                <a:srgbClr val="FFFFFF"/>
              </a:solidFill>
            </a:endParaRPr>
          </a:p>
        </p:txBody>
      </p:sp>
    </p:spTree>
    <p:extLst>
      <p:ext uri="{BB962C8B-B14F-4D97-AF65-F5344CB8AC3E}">
        <p14:creationId xmlns:p14="http://schemas.microsoft.com/office/powerpoint/2010/main" val="3893856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4800" dirty="0" smtClean="0"/>
              <a:t>1. A clear vision of who God is and who you are.</a:t>
            </a:r>
            <a:endParaRPr lang="en-US" sz="4800" dirty="0"/>
          </a:p>
        </p:txBody>
      </p:sp>
    </p:spTree>
    <p:extLst>
      <p:ext uri="{BB962C8B-B14F-4D97-AF65-F5344CB8AC3E}">
        <p14:creationId xmlns:p14="http://schemas.microsoft.com/office/powerpoint/2010/main" val="2138266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5456" y="929372"/>
            <a:ext cx="8160063" cy="3365110"/>
          </a:xfrm>
        </p:spPr>
        <p:txBody>
          <a:bodyPr>
            <a:normAutofit/>
          </a:bodyPr>
          <a:lstStyle/>
          <a:p>
            <a:r>
              <a:rPr lang="en-US" sz="3600" dirty="0"/>
              <a:t>Matthew 19:26</a:t>
            </a:r>
          </a:p>
          <a:p>
            <a:r>
              <a:rPr lang="en-US" sz="3600" dirty="0"/>
              <a:t>Jesus looked at them intently and said, “Humanly speaking, it is </a:t>
            </a:r>
            <a:r>
              <a:rPr lang="en-US" sz="3600" b="1" dirty="0"/>
              <a:t>impossible</a:t>
            </a:r>
            <a:r>
              <a:rPr lang="en-US" sz="3600" dirty="0"/>
              <a:t>. But with God everything is </a:t>
            </a:r>
            <a:r>
              <a:rPr lang="en-US" sz="3600" b="1" dirty="0"/>
              <a:t>possible</a:t>
            </a:r>
            <a:r>
              <a:rPr lang="en-US" sz="3600" dirty="0"/>
              <a:t>.”</a:t>
            </a:r>
          </a:p>
        </p:txBody>
      </p:sp>
    </p:spTree>
    <p:extLst>
      <p:ext uri="{BB962C8B-B14F-4D97-AF65-F5344CB8AC3E}">
        <p14:creationId xmlns:p14="http://schemas.microsoft.com/office/powerpoint/2010/main" val="2661772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Exodus 14:13</a:t>
            </a:r>
            <a:r>
              <a:rPr lang="en-US" baseline="30000" dirty="0"/>
              <a:t> </a:t>
            </a:r>
            <a:r>
              <a:rPr lang="en-US" dirty="0"/>
              <a:t>But Moses told the people, “Don’t be afraid. Just stand still and watch the </a:t>
            </a:r>
            <a:r>
              <a:rPr lang="en-US" cap="small" dirty="0"/>
              <a:t>Lord</a:t>
            </a:r>
            <a:r>
              <a:rPr lang="en-US" dirty="0"/>
              <a:t> rescue you today. The Egyptians you see today will never be seen again. </a:t>
            </a:r>
            <a:r>
              <a:rPr lang="en-US" baseline="30000" dirty="0"/>
              <a:t>14 </a:t>
            </a:r>
            <a:r>
              <a:rPr lang="en-US" dirty="0"/>
              <a:t>The </a:t>
            </a:r>
            <a:r>
              <a:rPr lang="en-US" cap="small" dirty="0"/>
              <a:t>Lord</a:t>
            </a:r>
            <a:r>
              <a:rPr lang="en-US" dirty="0"/>
              <a:t> himself will fight for you. Just stay calm.”</a:t>
            </a:r>
          </a:p>
        </p:txBody>
      </p:sp>
    </p:spTree>
    <p:extLst>
      <p:ext uri="{BB962C8B-B14F-4D97-AF65-F5344CB8AC3E}">
        <p14:creationId xmlns:p14="http://schemas.microsoft.com/office/powerpoint/2010/main" val="91858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6600" dirty="0" smtClean="0"/>
              <a:t>Trust the process.</a:t>
            </a:r>
            <a:endParaRPr lang="en-US" sz="6600" dirty="0"/>
          </a:p>
        </p:txBody>
      </p:sp>
    </p:spTree>
    <p:extLst>
      <p:ext uri="{BB962C8B-B14F-4D97-AF65-F5344CB8AC3E}">
        <p14:creationId xmlns:p14="http://schemas.microsoft.com/office/powerpoint/2010/main" val="125107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98326" y="0"/>
            <a:ext cx="6947347" cy="5143500"/>
          </a:xfrm>
          <a:prstGeom prst="rect">
            <a:avLst/>
          </a:prstGeom>
        </p:spPr>
      </p:pic>
    </p:spTree>
    <p:extLst>
      <p:ext uri="{BB962C8B-B14F-4D97-AF65-F5344CB8AC3E}">
        <p14:creationId xmlns:p14="http://schemas.microsoft.com/office/powerpoint/2010/main" val="2096759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5400" dirty="0" smtClean="0"/>
              <a:t>2. Re-think</a:t>
            </a:r>
            <a:endParaRPr lang="en-US" sz="5400" dirty="0"/>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s-ES" baseline="30000" dirty="0" err="1" smtClean="0"/>
              <a:t>Exodus</a:t>
            </a:r>
            <a:r>
              <a:rPr lang="es-ES" baseline="30000" dirty="0" smtClean="0"/>
              <a:t> 14:</a:t>
            </a:r>
            <a:r>
              <a:rPr lang="en-US" baseline="30000" dirty="0"/>
              <a:t>10 </a:t>
            </a:r>
            <a:r>
              <a:rPr lang="en-US" dirty="0"/>
              <a:t>As Pharaoh approached, the people of Israel </a:t>
            </a:r>
            <a:r>
              <a:rPr lang="en-US" b="1" u="sng" dirty="0"/>
              <a:t>looked</a:t>
            </a:r>
            <a:r>
              <a:rPr lang="en-US" dirty="0"/>
              <a:t> up and </a:t>
            </a:r>
            <a:r>
              <a:rPr lang="en-US" b="1" u="sng" dirty="0"/>
              <a:t>panicked</a:t>
            </a:r>
            <a:r>
              <a:rPr lang="en-US" dirty="0"/>
              <a:t> when they saw the Egyptians overtaking them. They </a:t>
            </a:r>
            <a:r>
              <a:rPr lang="en-US" b="1" u="sng" dirty="0"/>
              <a:t>cried</a:t>
            </a:r>
            <a:r>
              <a:rPr lang="en-US" dirty="0"/>
              <a:t> out to the </a:t>
            </a:r>
            <a:r>
              <a:rPr lang="en-US" cap="small" dirty="0"/>
              <a:t>Lord</a:t>
            </a:r>
            <a:r>
              <a:rPr lang="en-US" dirty="0"/>
              <a:t>,</a:t>
            </a:r>
            <a:endParaRPr lang="es-ES" baseline="30000" dirty="0" smtClean="0"/>
          </a:p>
        </p:txBody>
      </p:sp>
    </p:spTree>
    <p:extLst>
      <p:ext uri="{BB962C8B-B14F-4D97-AF65-F5344CB8AC3E}">
        <p14:creationId xmlns:p14="http://schemas.microsoft.com/office/powerpoint/2010/main" val="778130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“For though we live in the world, we do not wage war as the world does. The weapons we fight with are not the weapons of the world. On the contrary, they have divine power to demolish </a:t>
            </a:r>
            <a:r>
              <a:rPr lang="en-US" b="1" u="sng" dirty="0"/>
              <a:t>strongholds</a:t>
            </a:r>
            <a:r>
              <a:rPr lang="en-US" dirty="0"/>
              <a:t>” (2 Cor. 10: 3 – 4). </a:t>
            </a:r>
          </a:p>
        </p:txBody>
      </p:sp>
    </p:spTree>
    <p:extLst>
      <p:ext uri="{BB962C8B-B14F-4D97-AF65-F5344CB8AC3E}">
        <p14:creationId xmlns:p14="http://schemas.microsoft.com/office/powerpoint/2010/main" val="2549404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The </a:t>
            </a:r>
            <a:r>
              <a:rPr lang="en-US" dirty="0"/>
              <a:t>Greek word translated as strongholds is </a:t>
            </a:r>
            <a:r>
              <a:rPr lang="en-US" dirty="0" err="1"/>
              <a:t>ochuroma</a:t>
            </a:r>
            <a:r>
              <a:rPr lang="en-US" dirty="0"/>
              <a:t> (pronounced oak-EW-ROH-</a:t>
            </a:r>
            <a:r>
              <a:rPr lang="en-US" dirty="0" err="1"/>
              <a:t>muh</a:t>
            </a:r>
            <a:r>
              <a:rPr lang="en-US" dirty="0"/>
              <a:t>), which means to fortify, lock up, or imprison.</a:t>
            </a:r>
          </a:p>
          <a:p>
            <a:endParaRPr lang="en-US" dirty="0"/>
          </a:p>
          <a:p>
            <a:r>
              <a:rPr lang="en-US" sz="1200" dirty="0" err="1"/>
              <a:t>Groeschel</a:t>
            </a:r>
            <a:r>
              <a:rPr lang="en-US" sz="1200" dirty="0"/>
              <a:t>, Craig; </a:t>
            </a:r>
            <a:r>
              <a:rPr lang="en-US" sz="1200" dirty="0" err="1"/>
              <a:t>Groeschel</a:t>
            </a:r>
            <a:r>
              <a:rPr lang="en-US" sz="1200" dirty="0"/>
              <a:t>, Craig. The Christian Atheist: When You Believe in God But Live as if He Doesn’t Exist (p. 128). Zondervan. Kindle Edition. </a:t>
            </a:r>
          </a:p>
        </p:txBody>
      </p:sp>
    </p:spTree>
    <p:extLst>
      <p:ext uri="{BB962C8B-B14F-4D97-AF65-F5344CB8AC3E}">
        <p14:creationId xmlns:p14="http://schemas.microsoft.com/office/powerpoint/2010/main" val="3469326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r>
              <a:rPr lang="en-US" dirty="0"/>
              <a:t>Both of my parents are heavy, so I’ll always struggle with my </a:t>
            </a:r>
            <a:r>
              <a:rPr lang="en-US" dirty="0" smtClean="0"/>
              <a:t>weight.</a:t>
            </a:r>
          </a:p>
          <a:p>
            <a:endParaRPr lang="en-US" dirty="0"/>
          </a:p>
          <a:p>
            <a:r>
              <a:rPr lang="en-US" dirty="0" smtClean="0"/>
              <a:t>I’m </a:t>
            </a:r>
            <a:r>
              <a:rPr lang="en-US" dirty="0"/>
              <a:t>just not good with money. I’ll always be in debt. </a:t>
            </a:r>
            <a:endParaRPr lang="en-US" dirty="0" smtClean="0"/>
          </a:p>
          <a:p>
            <a:endParaRPr lang="en-US" dirty="0"/>
          </a:p>
          <a:p>
            <a:r>
              <a:rPr lang="en-US" dirty="0" smtClean="0"/>
              <a:t>Some </a:t>
            </a:r>
            <a:r>
              <a:rPr lang="en-US" dirty="0"/>
              <a:t>people are positive people. I’m not. I’m just naturally critical and negative. </a:t>
            </a:r>
            <a:endParaRPr lang="en-US" dirty="0" smtClean="0"/>
          </a:p>
          <a:p>
            <a:endParaRPr lang="en-US" dirty="0"/>
          </a:p>
          <a:p>
            <a:r>
              <a:rPr lang="en-US" dirty="0" smtClean="0"/>
              <a:t>When </a:t>
            </a:r>
            <a:r>
              <a:rPr lang="en-US" dirty="0"/>
              <a:t>you feel bad about yourself and start sliding into those all-too-familiar </a:t>
            </a:r>
            <a:r>
              <a:rPr lang="en-US" dirty="0" smtClean="0"/>
              <a:t>thoughts. </a:t>
            </a:r>
          </a:p>
          <a:p>
            <a:endParaRPr lang="en-US" sz="1700" dirty="0"/>
          </a:p>
          <a:p>
            <a:r>
              <a:rPr lang="en-US" sz="1700" dirty="0" err="1"/>
              <a:t>Groeschel</a:t>
            </a:r>
            <a:r>
              <a:rPr lang="en-US" sz="1700" dirty="0"/>
              <a:t>, Craig; </a:t>
            </a:r>
            <a:r>
              <a:rPr lang="en-US" sz="1700" dirty="0" err="1"/>
              <a:t>Groeschel</a:t>
            </a:r>
            <a:r>
              <a:rPr lang="en-US" sz="1700" dirty="0"/>
              <a:t>, Craig. The Christian Atheist: When You Believe in God But Live as if He Doesn’t Exist (pp. 136-137). Zondervan. Kindle Edition. </a:t>
            </a:r>
          </a:p>
        </p:txBody>
      </p:sp>
    </p:spTree>
    <p:extLst>
      <p:ext uri="{BB962C8B-B14F-4D97-AF65-F5344CB8AC3E}">
        <p14:creationId xmlns:p14="http://schemas.microsoft.com/office/powerpoint/2010/main" val="2028354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85000" lnSpcReduction="10000"/>
          </a:bodyPr>
          <a:lstStyle/>
          <a:p>
            <a:r>
              <a:rPr lang="es-ES" dirty="0" err="1" smtClean="0"/>
              <a:t>Exodus</a:t>
            </a:r>
            <a:r>
              <a:rPr lang="es-ES" dirty="0" smtClean="0"/>
              <a:t> 8:8</a:t>
            </a:r>
            <a:r>
              <a:rPr lang="en-US" baseline="30000" dirty="0"/>
              <a:t> </a:t>
            </a:r>
            <a:r>
              <a:rPr lang="en-US" dirty="0"/>
              <a:t>Then Pharaoh summoned Moses and Aaron and begged, “Plead with the </a:t>
            </a:r>
            <a:r>
              <a:rPr lang="en-US" cap="small" dirty="0"/>
              <a:t>Lord</a:t>
            </a:r>
            <a:r>
              <a:rPr lang="en-US" dirty="0"/>
              <a:t> to take the frogs away from me and my people. I will let your people go, so they can offer sacrifices to the </a:t>
            </a:r>
            <a:r>
              <a:rPr lang="en-US" cap="small" dirty="0"/>
              <a:t>Lord</a:t>
            </a:r>
            <a:r>
              <a:rPr lang="en-US" dirty="0"/>
              <a:t>.”</a:t>
            </a:r>
          </a:p>
          <a:p>
            <a:r>
              <a:rPr lang="en-US" b="1" baseline="30000" dirty="0"/>
              <a:t>9 </a:t>
            </a:r>
            <a:r>
              <a:rPr lang="en-US" b="1" dirty="0"/>
              <a:t>“You set the time!”</a:t>
            </a:r>
            <a:r>
              <a:rPr lang="en-US" dirty="0"/>
              <a:t> Moses replied. “Tell me when you want me to pray for you, your officials, and your people. Then you and your houses will be rid of the frogs. They will remain only in the Nile River</a:t>
            </a:r>
            <a:r>
              <a:rPr lang="en-US" dirty="0" smtClean="0"/>
              <a:t>.”</a:t>
            </a:r>
            <a:endParaRPr lang="en-US" dirty="0"/>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65451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5400" dirty="0"/>
              <a:t>3</a:t>
            </a:r>
            <a:r>
              <a:rPr lang="en-US" sz="5400" dirty="0" smtClean="0"/>
              <a:t>. </a:t>
            </a:r>
            <a:r>
              <a:rPr lang="en-US" sz="5400" dirty="0" smtClean="0"/>
              <a:t>Surrender.</a:t>
            </a:r>
            <a:endParaRPr lang="en-US" sz="5400" dirty="0"/>
          </a:p>
        </p:txBody>
      </p:sp>
    </p:spTree>
    <p:extLst>
      <p:ext uri="{BB962C8B-B14F-4D97-AF65-F5344CB8AC3E}">
        <p14:creationId xmlns:p14="http://schemas.microsoft.com/office/powerpoint/2010/main" val="855947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subTitle" idx="1"/>
          </p:nvPr>
        </p:nvSpPr>
        <p:spPr>
          <a:xfrm>
            <a:off x="1200150" y="57150"/>
            <a:ext cx="6686550" cy="5019874"/>
          </a:xfrm>
        </p:spPr>
        <p:txBody>
          <a:bodyPr>
            <a:normAutofit/>
          </a:bodyPr>
          <a:lstStyle/>
          <a:p>
            <a:pPr eaLnBrk="1" hangingPunct="1"/>
            <a:r>
              <a:rPr lang="en-US" altLang="en-US" sz="2700" b="1" dirty="0">
                <a:solidFill>
                  <a:schemeClr val="bg1"/>
                </a:solidFill>
              </a:rPr>
              <a:t>The biblical evidence is clear about making a decision sooner rather than later:</a:t>
            </a:r>
          </a:p>
          <a:p>
            <a:pPr eaLnBrk="1" hangingPunct="1"/>
            <a:r>
              <a:rPr lang="en-US" altLang="en-US" sz="2700" b="1" dirty="0">
                <a:solidFill>
                  <a:schemeClr val="bg1"/>
                </a:solidFill>
              </a:rPr>
              <a:t>1.  John the Baptist- Mathew 3</a:t>
            </a:r>
          </a:p>
          <a:p>
            <a:pPr eaLnBrk="1" hangingPunct="1"/>
            <a:r>
              <a:rPr lang="en-US" altLang="en-US" sz="2700" b="1" dirty="0">
                <a:solidFill>
                  <a:schemeClr val="bg1"/>
                </a:solidFill>
              </a:rPr>
              <a:t>2. Pentecost- Acts 2:38</a:t>
            </a:r>
          </a:p>
          <a:p>
            <a:pPr eaLnBrk="1" hangingPunct="1"/>
            <a:r>
              <a:rPr lang="en-US" altLang="en-US" sz="2700" b="1" dirty="0">
                <a:solidFill>
                  <a:schemeClr val="bg1"/>
                </a:solidFill>
              </a:rPr>
              <a:t>3. Philip and the Eunuch- Acts 8</a:t>
            </a:r>
          </a:p>
          <a:p>
            <a:pPr eaLnBrk="1" hangingPunct="1"/>
            <a:r>
              <a:rPr lang="en-US" altLang="en-US" sz="2700" b="1" dirty="0">
                <a:solidFill>
                  <a:schemeClr val="bg1"/>
                </a:solidFill>
              </a:rPr>
              <a:t>4. Philippian Jailer- Acts 16</a:t>
            </a:r>
          </a:p>
          <a:p>
            <a:pPr eaLnBrk="1" hangingPunct="1"/>
            <a:r>
              <a:rPr lang="en-US" altLang="en-US" sz="2700" b="1" dirty="0">
                <a:solidFill>
                  <a:schemeClr val="bg1"/>
                </a:solidFill>
              </a:rPr>
              <a:t>5. Lydia- Acts 16</a:t>
            </a:r>
          </a:p>
          <a:p>
            <a:pPr eaLnBrk="1" hangingPunct="1"/>
            <a:r>
              <a:rPr lang="en-US" altLang="en-US" sz="2700" b="1" dirty="0">
                <a:solidFill>
                  <a:schemeClr val="bg1"/>
                </a:solidFill>
              </a:rPr>
              <a:t>6. Disciples- Acts 19</a:t>
            </a:r>
          </a:p>
          <a:p>
            <a:pPr eaLnBrk="1" hangingPunct="1"/>
            <a:r>
              <a:rPr lang="en-US" altLang="en-US" sz="2700" b="1" dirty="0">
                <a:solidFill>
                  <a:schemeClr val="bg1"/>
                </a:solidFill>
              </a:rPr>
              <a:t> </a:t>
            </a:r>
          </a:p>
        </p:txBody>
      </p:sp>
    </p:spTree>
    <p:extLst>
      <p:ext uri="{BB962C8B-B14F-4D97-AF65-F5344CB8AC3E}">
        <p14:creationId xmlns:p14="http://schemas.microsoft.com/office/powerpoint/2010/main" val="1953445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subTitle" idx="1"/>
          </p:nvPr>
        </p:nvSpPr>
        <p:spPr>
          <a:xfrm>
            <a:off x="1364426" y="2689398"/>
            <a:ext cx="6629400" cy="1314450"/>
          </a:xfrm>
        </p:spPr>
        <p:txBody>
          <a:bodyPr/>
          <a:lstStyle/>
          <a:p>
            <a:pPr eaLnBrk="1" hangingPunct="1"/>
            <a:r>
              <a:rPr lang="en-US" altLang="en-US" b="1" dirty="0">
                <a:solidFill>
                  <a:schemeClr val="bg1"/>
                </a:solidFill>
              </a:rPr>
              <a:t>10 Reasons</a:t>
            </a:r>
          </a:p>
          <a:p>
            <a:pPr eaLnBrk="1" hangingPunct="1"/>
            <a:endParaRPr lang="en-US" altLang="en-US" b="1" dirty="0">
              <a:solidFill>
                <a:schemeClr val="bg1"/>
              </a:solidFill>
            </a:endParaRPr>
          </a:p>
          <a:p>
            <a:pPr eaLnBrk="1" hangingPunct="1"/>
            <a:endParaRPr lang="en-US" altLang="en-US" sz="7200" b="1" dirty="0">
              <a:solidFill>
                <a:schemeClr val="bg1"/>
              </a:solidFill>
            </a:endParaRPr>
          </a:p>
        </p:txBody>
      </p:sp>
    </p:spTree>
    <p:extLst>
      <p:ext uri="{BB962C8B-B14F-4D97-AF65-F5344CB8AC3E}">
        <p14:creationId xmlns:p14="http://schemas.microsoft.com/office/powerpoint/2010/main" val="1545223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subTitle" idx="1"/>
          </p:nvPr>
        </p:nvSpPr>
        <p:spPr>
          <a:xfrm>
            <a:off x="279294" y="653997"/>
            <a:ext cx="8520371" cy="4763536"/>
          </a:xfrm>
        </p:spPr>
        <p:txBody>
          <a:bodyPr>
            <a:normAutofit/>
          </a:bodyPr>
          <a:lstStyle/>
          <a:p>
            <a:pPr eaLnBrk="1" hangingPunct="1"/>
            <a:r>
              <a:rPr lang="en-US" altLang="en-US" b="1" dirty="0">
                <a:solidFill>
                  <a:schemeClr val="bg1"/>
                </a:solidFill>
              </a:rPr>
              <a:t>Mathew 3:16 After his baptism, as Jesus came up out of the water, the heavens were opened and he saw the Spirit of God descending like a dove and settling on him. </a:t>
            </a:r>
            <a:r>
              <a:rPr lang="en-US" altLang="en-US" b="1" baseline="30000" dirty="0">
                <a:solidFill>
                  <a:schemeClr val="bg1"/>
                </a:solidFill>
              </a:rPr>
              <a:t>17</a:t>
            </a:r>
            <a:r>
              <a:rPr lang="en-US" altLang="en-US" b="1" dirty="0">
                <a:solidFill>
                  <a:schemeClr val="bg1"/>
                </a:solidFill>
              </a:rPr>
              <a:t> And a voice from heaven said, “This is my dearly loved Son, who brings me great joy.”</a:t>
            </a:r>
          </a:p>
          <a:p>
            <a:pPr eaLnBrk="1" hangingPunct="1"/>
            <a:endParaRPr lang="en-US" altLang="en-US" sz="7200" b="1" dirty="0">
              <a:solidFill>
                <a:schemeClr val="bg1"/>
              </a:solidFill>
            </a:endParaRPr>
          </a:p>
        </p:txBody>
      </p:sp>
    </p:spTree>
    <p:extLst>
      <p:ext uri="{BB962C8B-B14F-4D97-AF65-F5344CB8AC3E}">
        <p14:creationId xmlns:p14="http://schemas.microsoft.com/office/powerpoint/2010/main" val="1989887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547358" y="1050938"/>
            <a:ext cx="6343650" cy="293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dirty="0">
                <a:solidFill>
                  <a:schemeClr val="bg1"/>
                </a:solidFill>
                <a:latin typeface="Times New Roman" panose="02020603050405020304" pitchFamily="18" charset="0"/>
              </a:rPr>
              <a:t>What the </a:t>
            </a:r>
            <a:r>
              <a:rPr lang="en-US" altLang="en-US" sz="3600" b="1" u="sng" dirty="0">
                <a:solidFill>
                  <a:schemeClr val="bg1"/>
                </a:solidFill>
                <a:latin typeface="Times New Roman" panose="02020603050405020304" pitchFamily="18" charset="0"/>
              </a:rPr>
              <a:t>heart</a:t>
            </a:r>
            <a:r>
              <a:rPr lang="en-US" altLang="en-US" sz="3600" dirty="0">
                <a:solidFill>
                  <a:schemeClr val="bg1"/>
                </a:solidFill>
                <a:latin typeface="Times New Roman" panose="02020603050405020304" pitchFamily="18" charset="0"/>
              </a:rPr>
              <a:t> most wants the mind finds reasonable, the emotions find valuable, and the will finds doable.</a:t>
            </a:r>
          </a:p>
          <a:p>
            <a:pPr>
              <a:spcBef>
                <a:spcPct val="0"/>
              </a:spcBef>
              <a:buFontTx/>
              <a:buNone/>
            </a:pPr>
            <a:endParaRPr lang="en-US" altLang="en-US" sz="1350" dirty="0">
              <a:solidFill>
                <a:schemeClr val="bg1"/>
              </a:solidFill>
              <a:latin typeface="Times New Roman" panose="02020603050405020304" pitchFamily="18" charset="0"/>
            </a:endParaRPr>
          </a:p>
          <a:p>
            <a:pPr>
              <a:spcBef>
                <a:spcPct val="0"/>
              </a:spcBef>
              <a:buFontTx/>
              <a:buNone/>
            </a:pPr>
            <a:r>
              <a:rPr lang="en-US" altLang="en-US" sz="1350" dirty="0">
                <a:solidFill>
                  <a:schemeClr val="bg1"/>
                </a:solidFill>
                <a:latin typeface="Times New Roman" panose="02020603050405020304" pitchFamily="18" charset="0"/>
              </a:rPr>
              <a:t>Keller, Timothy (2015-06-09). Preaching: Communicating Faith in an Age of Skepticism (Kindle Locations 1955-1956). Penguin Publishing Group. Kindle Edition. </a:t>
            </a:r>
          </a:p>
        </p:txBody>
      </p:sp>
    </p:spTree>
    <p:extLst>
      <p:ext uri="{BB962C8B-B14F-4D97-AF65-F5344CB8AC3E}">
        <p14:creationId xmlns:p14="http://schemas.microsoft.com/office/powerpoint/2010/main" val="2731934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4400" dirty="0" smtClean="0"/>
              <a:t>I decided.</a:t>
            </a:r>
            <a:endParaRPr lang="en-US" sz="4400" dirty="0"/>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057172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s-ES" dirty="0" err="1" smtClean="0"/>
              <a:t>Exodus</a:t>
            </a:r>
            <a:r>
              <a:rPr lang="es-ES" dirty="0" smtClean="0"/>
              <a:t> 8:10 </a:t>
            </a:r>
            <a:r>
              <a:rPr lang="en-US" b="1" dirty="0" smtClean="0"/>
              <a:t>“</a:t>
            </a:r>
            <a:r>
              <a:rPr lang="en-US" b="1" dirty="0"/>
              <a:t>Do it tomorrow,”</a:t>
            </a:r>
            <a:r>
              <a:rPr lang="en-US" dirty="0"/>
              <a:t> Pharaoh said.</a:t>
            </a:r>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259922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4028198"/>
          </a:xfrm>
        </p:spPr>
        <p:txBody>
          <a:bodyPr/>
          <a:lstStyle/>
          <a:p>
            <a:r>
              <a:rPr lang="en-US" dirty="0" smtClean="0"/>
              <a:t>That’s just me.</a:t>
            </a:r>
          </a:p>
          <a:p>
            <a:r>
              <a:rPr lang="en-US" dirty="0" smtClean="0"/>
              <a:t>I can’t change.</a:t>
            </a:r>
          </a:p>
          <a:p>
            <a:r>
              <a:rPr lang="en-US" dirty="0" smtClean="0"/>
              <a:t>I’ve tried.</a:t>
            </a:r>
          </a:p>
          <a:p>
            <a:r>
              <a:rPr lang="en-US" dirty="0" smtClean="0"/>
              <a:t>No one is perfect.</a:t>
            </a:r>
          </a:p>
          <a:p>
            <a:r>
              <a:rPr lang="en-US" dirty="0" smtClean="0"/>
              <a:t>It’s impossible.</a:t>
            </a:r>
          </a:p>
          <a:p>
            <a:r>
              <a:rPr lang="en-US" dirty="0" smtClean="0"/>
              <a:t>You don’t know my family history.</a:t>
            </a:r>
          </a:p>
        </p:txBody>
      </p:sp>
      <p:sp>
        <p:nvSpPr>
          <p:cNvPr id="2" name="Text Placeholder 1"/>
          <p:cNvSpPr>
            <a:spLocks noGrp="1"/>
          </p:cNvSpPr>
          <p:nvPr>
            <p:ph type="body" sz="quarter" idx="14"/>
          </p:nvPr>
        </p:nvSpPr>
        <p:spPr/>
        <p:txBody>
          <a:bodyPr/>
          <a:lstStyle/>
          <a:p>
            <a:endParaRPr lang="es-PR"/>
          </a:p>
        </p:txBody>
      </p:sp>
    </p:spTree>
    <p:extLst>
      <p:ext uri="{BB962C8B-B14F-4D97-AF65-F5344CB8AC3E}">
        <p14:creationId xmlns:p14="http://schemas.microsoft.com/office/powerpoint/2010/main" val="3366209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sp>
        <p:nvSpPr>
          <p:cNvPr id="2" name="Rectangle 1"/>
          <p:cNvSpPr/>
          <p:nvPr/>
        </p:nvSpPr>
        <p:spPr>
          <a:xfrm>
            <a:off x="734581" y="707799"/>
            <a:ext cx="7804920" cy="3477875"/>
          </a:xfrm>
          <a:prstGeom prst="rect">
            <a:avLst/>
          </a:prstGeom>
        </p:spPr>
        <p:txBody>
          <a:bodyPr wrap="square">
            <a:spAutoFit/>
          </a:bodyPr>
          <a:lstStyle/>
          <a:p>
            <a:pPr algn="ctr"/>
            <a:r>
              <a:rPr lang="es-PR" sz="4400" dirty="0" err="1" smtClean="0">
                <a:solidFill>
                  <a:schemeClr val="bg1"/>
                </a:solidFill>
              </a:rPr>
              <a:t>Two</a:t>
            </a:r>
            <a:r>
              <a:rPr lang="es-PR" sz="4400" dirty="0" smtClean="0">
                <a:solidFill>
                  <a:schemeClr val="bg1"/>
                </a:solidFill>
              </a:rPr>
              <a:t> </a:t>
            </a:r>
            <a:r>
              <a:rPr lang="es-PR" sz="4400" dirty="0">
                <a:solidFill>
                  <a:schemeClr val="bg1"/>
                </a:solidFill>
              </a:rPr>
              <a:t>extremes in </a:t>
            </a:r>
            <a:r>
              <a:rPr lang="es-PR" sz="4400" dirty="0" err="1">
                <a:solidFill>
                  <a:schemeClr val="bg1"/>
                </a:solidFill>
              </a:rPr>
              <a:t>holiness</a:t>
            </a:r>
            <a:r>
              <a:rPr lang="es-PR" sz="4400" dirty="0">
                <a:solidFill>
                  <a:schemeClr val="bg1"/>
                </a:solidFill>
              </a:rPr>
              <a:t>:</a:t>
            </a:r>
          </a:p>
          <a:p>
            <a:pPr algn="ctr"/>
            <a:r>
              <a:rPr lang="es-PR" sz="4400" dirty="0">
                <a:solidFill>
                  <a:schemeClr val="bg1"/>
                </a:solidFill>
              </a:rPr>
              <a:t>1. </a:t>
            </a:r>
            <a:r>
              <a:rPr lang="es-PR" sz="4400" dirty="0" err="1">
                <a:solidFill>
                  <a:schemeClr val="bg1"/>
                </a:solidFill>
              </a:rPr>
              <a:t>You</a:t>
            </a:r>
            <a:r>
              <a:rPr lang="es-PR" sz="4400" dirty="0">
                <a:solidFill>
                  <a:schemeClr val="bg1"/>
                </a:solidFill>
              </a:rPr>
              <a:t> </a:t>
            </a:r>
            <a:r>
              <a:rPr lang="es-PR" sz="4400" dirty="0" err="1">
                <a:solidFill>
                  <a:schemeClr val="bg1"/>
                </a:solidFill>
              </a:rPr>
              <a:t>must</a:t>
            </a:r>
            <a:r>
              <a:rPr lang="es-PR" sz="4400" dirty="0">
                <a:solidFill>
                  <a:schemeClr val="bg1"/>
                </a:solidFill>
              </a:rPr>
              <a:t> </a:t>
            </a:r>
            <a:r>
              <a:rPr lang="es-PR" sz="4400" dirty="0" err="1">
                <a:solidFill>
                  <a:schemeClr val="bg1"/>
                </a:solidFill>
              </a:rPr>
              <a:t>change</a:t>
            </a:r>
            <a:r>
              <a:rPr lang="es-PR" sz="4400" dirty="0">
                <a:solidFill>
                  <a:schemeClr val="bg1"/>
                </a:solidFill>
              </a:rPr>
              <a:t> so </a:t>
            </a:r>
            <a:r>
              <a:rPr lang="es-PR" sz="4400" dirty="0" err="1">
                <a:solidFill>
                  <a:schemeClr val="bg1"/>
                </a:solidFill>
              </a:rPr>
              <a:t>God</a:t>
            </a:r>
            <a:r>
              <a:rPr lang="es-PR" sz="4400" dirty="0">
                <a:solidFill>
                  <a:schemeClr val="bg1"/>
                </a:solidFill>
              </a:rPr>
              <a:t> can </a:t>
            </a:r>
            <a:r>
              <a:rPr lang="es-PR" sz="4400" dirty="0" err="1">
                <a:solidFill>
                  <a:schemeClr val="bg1"/>
                </a:solidFill>
              </a:rPr>
              <a:t>love</a:t>
            </a:r>
            <a:r>
              <a:rPr lang="es-PR" sz="4400" dirty="0">
                <a:solidFill>
                  <a:schemeClr val="bg1"/>
                </a:solidFill>
              </a:rPr>
              <a:t> </a:t>
            </a:r>
            <a:r>
              <a:rPr lang="es-PR" sz="4400" dirty="0" err="1">
                <a:solidFill>
                  <a:schemeClr val="bg1"/>
                </a:solidFill>
              </a:rPr>
              <a:t>you</a:t>
            </a:r>
            <a:r>
              <a:rPr lang="es-PR" sz="4400" dirty="0">
                <a:solidFill>
                  <a:schemeClr val="bg1"/>
                </a:solidFill>
              </a:rPr>
              <a:t>.</a:t>
            </a:r>
          </a:p>
          <a:p>
            <a:pPr algn="ctr"/>
            <a:r>
              <a:rPr lang="es-PR" sz="4400" dirty="0">
                <a:solidFill>
                  <a:schemeClr val="bg1"/>
                </a:solidFill>
              </a:rPr>
              <a:t>2. </a:t>
            </a:r>
            <a:r>
              <a:rPr lang="es-PR" sz="4400" dirty="0" err="1">
                <a:solidFill>
                  <a:schemeClr val="bg1"/>
                </a:solidFill>
              </a:rPr>
              <a:t>God</a:t>
            </a:r>
            <a:r>
              <a:rPr lang="es-PR" sz="4400" dirty="0">
                <a:solidFill>
                  <a:schemeClr val="bg1"/>
                </a:solidFill>
              </a:rPr>
              <a:t> </a:t>
            </a:r>
            <a:r>
              <a:rPr lang="es-PR" sz="4400" dirty="0" err="1">
                <a:solidFill>
                  <a:schemeClr val="bg1"/>
                </a:solidFill>
              </a:rPr>
              <a:t>loves</a:t>
            </a:r>
            <a:r>
              <a:rPr lang="es-PR" sz="4400" dirty="0">
                <a:solidFill>
                  <a:schemeClr val="bg1"/>
                </a:solidFill>
              </a:rPr>
              <a:t> </a:t>
            </a:r>
            <a:r>
              <a:rPr lang="es-PR" sz="4400" dirty="0" err="1">
                <a:solidFill>
                  <a:schemeClr val="bg1"/>
                </a:solidFill>
              </a:rPr>
              <a:t>you</a:t>
            </a:r>
            <a:r>
              <a:rPr lang="es-PR" sz="4400" dirty="0">
                <a:solidFill>
                  <a:schemeClr val="bg1"/>
                </a:solidFill>
              </a:rPr>
              <a:t>, so no </a:t>
            </a:r>
            <a:r>
              <a:rPr lang="es-PR" sz="4400" dirty="0" err="1">
                <a:solidFill>
                  <a:schemeClr val="bg1"/>
                </a:solidFill>
              </a:rPr>
              <a:t>need</a:t>
            </a:r>
            <a:r>
              <a:rPr lang="es-PR" sz="4400" dirty="0">
                <a:solidFill>
                  <a:schemeClr val="bg1"/>
                </a:solidFill>
              </a:rPr>
              <a:t> to </a:t>
            </a:r>
            <a:r>
              <a:rPr lang="es-PR" sz="4400" dirty="0" err="1">
                <a:solidFill>
                  <a:schemeClr val="bg1"/>
                </a:solidFill>
              </a:rPr>
              <a:t>change</a:t>
            </a:r>
            <a:r>
              <a:rPr lang="es-PR" sz="4400" dirty="0">
                <a:solidFill>
                  <a:schemeClr val="bg1"/>
                </a:solidFill>
              </a:rPr>
              <a:t>. </a:t>
            </a:r>
          </a:p>
        </p:txBody>
      </p:sp>
    </p:spTree>
    <p:extLst>
      <p:ext uri="{BB962C8B-B14F-4D97-AF65-F5344CB8AC3E}">
        <p14:creationId xmlns:p14="http://schemas.microsoft.com/office/powerpoint/2010/main" val="3877253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Decision Time</a:t>
            </a:r>
            <a:endParaRPr lang="en-US" dirty="0"/>
          </a:p>
        </p:txBody>
      </p:sp>
      <p:sp>
        <p:nvSpPr>
          <p:cNvPr id="5" name="Text Placeholder 4"/>
          <p:cNvSpPr>
            <a:spLocks noGrp="1"/>
          </p:cNvSpPr>
          <p:nvPr>
            <p:ph type="body" sz="quarter" idx="10"/>
          </p:nvPr>
        </p:nvSpPr>
        <p:spPr/>
        <p:txBody>
          <a:bodyPr/>
          <a:lstStyle/>
          <a:p>
            <a:pPr marL="514350" indent="-514350">
              <a:buAutoNum type="arabicPeriod"/>
            </a:pPr>
            <a:r>
              <a:rPr lang="en-US" dirty="0" smtClean="0"/>
              <a:t>What doesn’t work.</a:t>
            </a:r>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77500" lnSpcReduction="20000"/>
          </a:bodyPr>
          <a:lstStyle/>
          <a:p>
            <a:r>
              <a:rPr lang="en-US" sz="5400" dirty="0" smtClean="0"/>
              <a:t>Experience</a:t>
            </a:r>
          </a:p>
          <a:p>
            <a:r>
              <a:rPr lang="en-US" sz="5400" dirty="0" smtClean="0"/>
              <a:t>Promise</a:t>
            </a:r>
          </a:p>
          <a:p>
            <a:r>
              <a:rPr lang="en-US" sz="5400" dirty="0" smtClean="0"/>
              <a:t>Place</a:t>
            </a:r>
          </a:p>
          <a:p>
            <a:r>
              <a:rPr lang="en-US" sz="5400" dirty="0" smtClean="0"/>
              <a:t>Threats</a:t>
            </a:r>
          </a:p>
          <a:p>
            <a:r>
              <a:rPr lang="en-US" sz="5400" dirty="0" smtClean="0"/>
              <a:t>Shame</a:t>
            </a:r>
            <a:endParaRPr lang="en-US" sz="5400" dirty="0"/>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03600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Resist three temptations:</a:t>
            </a:r>
          </a:p>
          <a:p>
            <a:pPr marL="514350" indent="-514350">
              <a:buAutoNum type="arabicPeriod"/>
            </a:pPr>
            <a:r>
              <a:rPr lang="en-US" dirty="0" smtClean="0"/>
              <a:t>Bury.</a:t>
            </a:r>
          </a:p>
          <a:p>
            <a:pPr marL="514350" indent="-514350">
              <a:buAutoNum type="arabicPeriod"/>
            </a:pPr>
            <a:r>
              <a:rPr lang="en-US" dirty="0" smtClean="0"/>
              <a:t>Blame.</a:t>
            </a:r>
          </a:p>
          <a:p>
            <a:pPr marL="514350" indent="-514350">
              <a:buAutoNum type="arabicPeriod"/>
            </a:pPr>
            <a:r>
              <a:rPr lang="en-US" dirty="0" smtClean="0"/>
              <a:t>Bye.</a:t>
            </a:r>
            <a:endParaRPr lang="en-US" dirty="0"/>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677687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Decision Time</a:t>
            </a:r>
            <a:endParaRPr lang="en-US" dirty="0"/>
          </a:p>
        </p:txBody>
      </p:sp>
      <p:sp>
        <p:nvSpPr>
          <p:cNvPr id="5" name="Text Placeholder 4"/>
          <p:cNvSpPr>
            <a:spLocks noGrp="1"/>
          </p:cNvSpPr>
          <p:nvPr>
            <p:ph type="body" sz="quarter" idx="10"/>
          </p:nvPr>
        </p:nvSpPr>
        <p:spPr/>
        <p:txBody>
          <a:bodyPr>
            <a:normAutofit/>
          </a:bodyPr>
          <a:lstStyle/>
          <a:p>
            <a:r>
              <a:rPr lang="en-US" sz="5400" dirty="0" smtClean="0"/>
              <a:t>2. What works.</a:t>
            </a:r>
            <a:endParaRPr lang="en-US" sz="5400" dirty="0"/>
          </a:p>
        </p:txBody>
      </p:sp>
    </p:spTree>
    <p:extLst>
      <p:ext uri="{BB962C8B-B14F-4D97-AF65-F5344CB8AC3E}">
        <p14:creationId xmlns:p14="http://schemas.microsoft.com/office/powerpoint/2010/main" val="2194254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2375</TotalTime>
  <Words>524</Words>
  <Application>Microsoft Office PowerPoint</Application>
  <PresentationFormat>On-screen Show (16:9)</PresentationFormat>
  <Paragraphs>62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Adelle-Regular</vt:lpstr>
      <vt:lpstr>Apple Chancery</vt:lpstr>
      <vt:lpstr>Arial</vt:lpstr>
      <vt:lpstr>Georgia</vt:lpstr>
      <vt:lpstr>Times New Roman</vt:lpstr>
      <vt:lpstr>Default</vt:lpstr>
      <vt:lpstr>One More Night with the Frogs</vt:lpstr>
      <vt:lpstr>PowerPoint Presentation</vt:lpstr>
      <vt:lpstr>PowerPoint Presentation</vt:lpstr>
      <vt:lpstr>PowerPoint Presentation</vt:lpstr>
      <vt:lpstr>PowerPoint Presentation</vt:lpstr>
      <vt:lpstr>Decision Time</vt:lpstr>
      <vt:lpstr>PowerPoint Presentation</vt:lpstr>
      <vt:lpstr>PowerPoint Presentation</vt:lpstr>
      <vt:lpstr>Decision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Roger Hernandez</cp:lastModifiedBy>
  <cp:revision>48</cp:revision>
  <dcterms:created xsi:type="dcterms:W3CDTF">2014-03-26T14:03:34Z</dcterms:created>
  <dcterms:modified xsi:type="dcterms:W3CDTF">2017-03-31T16:17:44Z</dcterms:modified>
</cp:coreProperties>
</file>